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79" r:id="rId2"/>
    <p:sldId id="297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4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J’encadre un nombre entre deux autres sur la bande numérique.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91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E2198F-5DEB-1016-C1D1-37DBEC81FD9C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06728BC7-E0B1-C0C2-9892-F9F24570C5CD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680FAC20-B010-22ED-43F3-E0D783D79B6E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BC2C2565-E8BB-411D-5AF4-CD95F7E18EBE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CA073701-111D-F88F-C1C3-AF1AEBFFC2A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6BBCB569-8607-929D-33C0-6C2B63E064D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7F6AC17C-48CB-7C66-CF3D-FFE08BA2625D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0AE44E9-95CC-2CB0-8E11-64E010CB288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866469ED-D4F1-550F-E448-3712AE74679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3FED0848-BF46-671D-4216-393A64EC5010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3770B853-E8ED-EF4B-E421-BAA2643581E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95A59A-2C5D-207E-E8AA-621D3E5EF47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BE60ADE1-B9BF-160A-FFBE-DF87DE383074}"/>
              </a:ext>
            </a:extLst>
          </p:cNvPr>
          <p:cNvGrpSpPr/>
          <p:nvPr/>
        </p:nvGrpSpPr>
        <p:grpSpPr>
          <a:xfrm>
            <a:off x="4605644" y="4085529"/>
            <a:ext cx="4538353" cy="722872"/>
            <a:chOff x="96560" y="3186341"/>
            <a:chExt cx="9077550" cy="1008001"/>
          </a:xfrm>
        </p:grpSpPr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DDF95238-0230-6DC4-E5E9-D5C59EDB2B49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064F15BD-E3BD-F4BA-9116-83C0EA0FC294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6B76B83-C248-EAF9-25C1-987CFFD0AFF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7AA0E5C3-FF33-1B00-009F-04065999EBB9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069D870F-5A1B-545B-CA1E-F688FD9EDA30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1EB73E89-390D-7D67-5B20-7BED051A483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781521FA-D63A-C360-A63B-38A21D23B44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99F3ECB-258C-72A7-93CA-AAE681B2CEBF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07C5D552-FDC7-4BAF-26EE-C2212D8C540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C231924-392D-388D-A751-DA8411296E8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000" b="1" dirty="0">
                    <a:solidFill>
                      <a:srgbClr val="C00000"/>
                    </a:solidFill>
                  </a:rPr>
                  <a:t>100</a:t>
                </a:r>
                <a:endParaRPr lang="fr-FR" sz="24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CBB61B-3895-EA91-43C3-F469EDB1128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92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3229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15A9F43E-83DF-E8FA-8F35-A540EC88567E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64D219CE-7720-44A4-81DF-A75A923EAF7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B6F4C477-F95D-7721-D3F6-D8289170A3B4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520BB4CD-E083-9638-7987-04E71089957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5B176328-A3B0-0FF3-E74F-17B6F16C418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D59DB46-5E5E-86C2-F5F6-555F66F704B1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BA67639A-0878-DCE4-98B5-98460A90271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05F67798-46E3-2215-4699-8C2E3BD3419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6BFE9B2-7833-E10D-51C8-25185659997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47CC1E5B-734D-8741-7C1E-19FFC836C33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A39DA4FC-62FC-C5B6-E5E0-EF0C8D43394F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6175EC8B-9CF0-8E9F-FC95-E6A005AEBF8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C7F71E48-2181-DA55-117F-A84602191CDE}"/>
              </a:ext>
            </a:extLst>
          </p:cNvPr>
          <p:cNvGrpSpPr/>
          <p:nvPr/>
        </p:nvGrpSpPr>
        <p:grpSpPr>
          <a:xfrm>
            <a:off x="4605644" y="4085529"/>
            <a:ext cx="4538353" cy="722872"/>
            <a:chOff x="96560" y="3186341"/>
            <a:chExt cx="9077550" cy="1008001"/>
          </a:xfrm>
        </p:grpSpPr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8741BEA3-802D-86BF-640D-78E9BAC996E8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171DAB77-36D2-E07F-6A41-B3B96469AB7E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7FDCF45F-63D4-D957-E2CF-4C5AB461B91C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4F3BB584-A1AC-AECB-5342-1D2E8D2CEF74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366938E3-5B9C-56D7-5734-880B0A28007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D81322D6-271C-915C-C6FF-C5CF7EED8506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35975E4F-59D9-A449-B006-FC748D7AC46E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47BE75E-02DA-B955-E575-1D15E62F225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D1B59AAF-D809-B829-E6D8-07E6C5DA3349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3F63982C-D342-12B0-3558-F73811888EF6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000" b="1" dirty="0">
                    <a:solidFill>
                      <a:srgbClr val="C00000"/>
                    </a:solidFill>
                  </a:rPr>
                  <a:t>100</a:t>
                </a:r>
                <a:endParaRPr lang="fr-FR" sz="24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2089B4BA-AEF7-2703-0737-F2C6D694F3B5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92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0" y="6490150"/>
            <a:ext cx="771847" cy="367849"/>
          </a:xfrm>
        </p:spPr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91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4609736" y="408552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91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51809" y="4085529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90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94254" y="408552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000" b="1" dirty="0">
                <a:solidFill>
                  <a:schemeClr val="tx1"/>
                </a:solidFill>
              </a:rPr>
              <a:t>100</a:t>
            </a:r>
            <a:endParaRPr lang="fr-FR" sz="24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30106" y="3742128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38571" y="3742127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774302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100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12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67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7D36F84-B9A2-F980-F6A7-61FD1F03986D}"/>
              </a:ext>
            </a:extLst>
          </p:cNvPr>
          <p:cNvGrpSpPr/>
          <p:nvPr/>
        </p:nvGrpSpPr>
        <p:grpSpPr>
          <a:xfrm>
            <a:off x="67293" y="4039473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CB88C8F5-0437-DA95-0B91-B173B6CE6076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966790C-FBFD-2CB4-ACA5-3D4B8DA2EE56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C9EA455B-0DE5-66FA-0507-148F03658D9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85ACFC8E-06AB-2DBA-FE3F-46054B5A9397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F574FE87-0369-FB86-EF1E-355EBFE3D68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254D6704-852D-AC73-039F-7BAC0353922B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29733A7-4332-7E6F-4CF8-7E6F15AE38D0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FB60028-1F8A-53FC-0BDB-66B50E1797F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1A4E45CF-8B80-8D30-786C-CE74C9BBCA8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D5F5ECFB-EC8F-F31B-041B-78FDD9F93C2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D597DE8-9427-09B8-CB91-C1AA5577C10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6A8E6949-24D0-6FE7-70A9-83D853FFF338}"/>
              </a:ext>
            </a:extLst>
          </p:cNvPr>
          <p:cNvGrpSpPr/>
          <p:nvPr/>
        </p:nvGrpSpPr>
        <p:grpSpPr>
          <a:xfrm>
            <a:off x="4605646" y="4038450"/>
            <a:ext cx="4538353" cy="722872"/>
            <a:chOff x="96560" y="3186341"/>
            <a:chExt cx="9077550" cy="1008001"/>
          </a:xfrm>
        </p:grpSpPr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73541DB7-DC0A-89F6-F29A-38E8158DF90A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D35B37BE-657C-51CF-7B54-BF9C2032C0D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742279C-5C6A-C2C5-62C7-887C1B7A290C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E1C13596-29CD-5A5B-5732-CEF2DCE4B078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227049D3-5AC0-8C8A-F907-F9C30A965BE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E5A26C09-3A78-BDF6-1A93-2E61F0FE3034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5D228BB3-5BA5-6887-A69E-34CAAD690FD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4AF30A8D-CB47-5D79-81E8-AFE57D6870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4EB1CC1F-6BF6-647F-BA29-4CEE79045C2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D783100-3C5D-1484-A275-165B2FB53E06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B41D00A-18BA-4E2F-6A52-F3169056CCB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" name="Groupe 78">
            <a:extLst>
              <a:ext uri="{FF2B5EF4-FFF2-40B4-BE49-F238E27FC236}">
                <a16:creationId xmlns:a16="http://schemas.microsoft.com/office/drawing/2014/main" id="{7EFC9EB3-587F-24B5-F03C-39C50E1002FE}"/>
              </a:ext>
            </a:extLst>
          </p:cNvPr>
          <p:cNvGrpSpPr/>
          <p:nvPr/>
        </p:nvGrpSpPr>
        <p:grpSpPr>
          <a:xfrm>
            <a:off x="4605646" y="4038450"/>
            <a:ext cx="4538353" cy="722872"/>
            <a:chOff x="96560" y="3186341"/>
            <a:chExt cx="9077550" cy="1008001"/>
          </a:xfrm>
        </p:grpSpPr>
        <p:grpSp>
          <p:nvGrpSpPr>
            <p:cNvPr id="80" name="Groupe 79">
              <a:extLst>
                <a:ext uri="{FF2B5EF4-FFF2-40B4-BE49-F238E27FC236}">
                  <a16:creationId xmlns:a16="http://schemas.microsoft.com/office/drawing/2014/main" id="{6B6888CB-D97C-ABBC-4A2F-FFDB7A94712A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6D70E0B8-D893-2432-D52A-5CC041EA89B4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DC8FB32E-4F35-9BF1-7FF4-BD4325EF1888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5E947D7A-C5C9-5176-0A7A-78468978F59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FA655339-08D4-5D95-BBA1-C79704B2B6C4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C0EEFB77-94EE-110C-22CE-01CE36CE452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1E5B3EA4-5A99-0916-47FF-B2F7692FB04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CD6FA9C7-A2BD-93D9-32C3-E770BC9C589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08AEF6AC-CC39-C260-CDED-40217182920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B66AE9BF-8405-FD84-ED18-9DF0CE9E51AF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0E031869-37F9-BA3D-8E09-BDEE12EA355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68A784F0-352B-B8F3-0C27-E191499FBC6F}"/>
              </a:ext>
            </a:extLst>
          </p:cNvPr>
          <p:cNvGrpSpPr/>
          <p:nvPr/>
        </p:nvGrpSpPr>
        <p:grpSpPr>
          <a:xfrm>
            <a:off x="67293" y="4039473"/>
            <a:ext cx="4538353" cy="722871"/>
            <a:chOff x="96560" y="3186342"/>
            <a:chExt cx="9077550" cy="1008000"/>
          </a:xfrm>
        </p:grpSpPr>
        <p:grpSp>
          <p:nvGrpSpPr>
            <p:cNvPr id="67" name="Groupe 66">
              <a:extLst>
                <a:ext uri="{FF2B5EF4-FFF2-40B4-BE49-F238E27FC236}">
                  <a16:creationId xmlns:a16="http://schemas.microsoft.com/office/drawing/2014/main" id="{C7883699-AFC9-1C7C-3A2D-064D1BE47A2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37EA6A26-46FD-5433-47A0-BB0410860AA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C5B76290-7C85-F80F-7AF9-2A9D2C6E0EB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9BDD8994-4CE5-057A-A8E3-336BD32F06E7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05574892-579F-F9E7-8FBA-2F32F5E7015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EAFBF3FA-5F46-0282-E193-DEAF952C3E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B5CEC70E-D776-28C2-BAF2-2ED5F4866EC0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B018215-9952-E252-12ED-7DACC06EE2E0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3E0A87D9-3205-9A3F-B0B1-9094910C9FCE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F80D3D7A-E81C-EC9D-0B19-201670850449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600D978-9B43-C717-D232-E12FF32EEE9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67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7328657" y="403845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67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44581" y="4038451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60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87026" y="4038450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22878" y="3695050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31343" y="3695049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72&lt; …</a:t>
            </a:r>
            <a:endParaRPr lang="fr-FR" sz="8000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5BB76AA-C816-91E1-A5B9-F9BB59C90538}"/>
              </a:ext>
            </a:extLst>
          </p:cNvPr>
          <p:cNvGrpSpPr/>
          <p:nvPr/>
        </p:nvGrpSpPr>
        <p:grpSpPr>
          <a:xfrm>
            <a:off x="33647" y="4043925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41B9D6F-2753-F7B0-C9B6-D6A7609C2AF5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93F1BDC-277B-02C2-C12D-D5206E8967E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288DF7C-0DF0-132D-10D2-938ACB231C8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2F7B46B-D252-225B-4285-6F1C1CC051BF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5B70154-45D3-9E14-43FC-F8C2855269EF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BA1C077-105A-C83F-78AF-ED0BC372A38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0B9FC9D-D84C-955F-B6F9-B7C5F44B098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5A06449-7962-3692-C63A-F079356F9834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AF76FD-BF8C-A324-F9F8-C91278369C8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3570866-81F9-75CE-CC86-3530271539E9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C0AFA33-6254-B550-2247-C4F3A0296143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12590E5-53FA-82F7-C567-7E25BB986829}"/>
              </a:ext>
            </a:extLst>
          </p:cNvPr>
          <p:cNvGrpSpPr/>
          <p:nvPr/>
        </p:nvGrpSpPr>
        <p:grpSpPr>
          <a:xfrm>
            <a:off x="4579991" y="4042902"/>
            <a:ext cx="4538353" cy="722872"/>
            <a:chOff x="96560" y="3186341"/>
            <a:chExt cx="9077550" cy="1008001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1A772121-20E2-AD85-5078-598CB909023C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810DEBD-BC3D-2DE3-4D51-8DD30C57A7D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BEEABFE-4DC5-20BA-1A84-AE0A303C64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15168A4-02B2-F259-CA23-C34E87E2EBC5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0C924B0-9909-9A1B-3A15-595D3930CB33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246DBBA-F572-D7AD-BAD3-063C65E3A7E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F368A4B-C3F5-9C0F-E077-63956652F1B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BAACBA3-5D1E-DE12-E3E5-4614E57B9A1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1DB370B-10C0-4687-66E7-86F6FBF3DAB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E4B5D41-A20C-E935-8761-249B81FEFF5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953B8DD-D2AB-E48D-D60C-9032AEEE64BA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23748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5F0CC6C4-4A14-3A05-6990-9FDDEA56D834}"/>
              </a:ext>
            </a:extLst>
          </p:cNvPr>
          <p:cNvGrpSpPr/>
          <p:nvPr/>
        </p:nvGrpSpPr>
        <p:grpSpPr>
          <a:xfrm>
            <a:off x="33647" y="4043925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C2123AB0-9751-2B17-FA3D-E9AF56A5940E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3030713-60A4-C327-4C07-C1C52E7BDC7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D8053B4-337B-FCEC-EF99-E803215D37DE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4B3F0F5-3312-6D33-EB23-DC8D37A511B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70E042E-2BE4-A34E-A756-533958C54937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0E5298E-B94A-7D78-DF94-6BE62C51A8ED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87C4E30-7C64-C4D4-C69E-4A7F6BEA781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DBDF231-AEDB-4DBC-0A23-8A4D67B4A9B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E4C96DA-EE08-38CE-EF87-DA5EFD0D387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389B7ED-145B-5FA1-92C7-5E1933B700B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CC1A8D-FFA6-4DA9-AC6C-D147BF9483FA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6CBCCB5-063D-8AEE-A63A-F01F25258789}"/>
              </a:ext>
            </a:extLst>
          </p:cNvPr>
          <p:cNvGrpSpPr/>
          <p:nvPr/>
        </p:nvGrpSpPr>
        <p:grpSpPr>
          <a:xfrm>
            <a:off x="4579991" y="4042902"/>
            <a:ext cx="4538353" cy="722872"/>
            <a:chOff x="96560" y="3186341"/>
            <a:chExt cx="9077550" cy="1008001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23DDC18C-ACD0-1B20-130E-6EC28AD443F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A6D0EE0-30EB-BAF8-D013-060D6215E626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99E68F9-74EC-E64F-0881-47A8869D1122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8C59A5B-78F0-63B4-682F-516E171A4E5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F5707C7-4842-9DA7-908A-91D7F1FF6749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9D81598-B39E-2837-C532-55B7F76E7C9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ABE1B3E-F4A8-7F03-BDD1-074C2B037E34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3E0F18B-86FE-0674-529C-DD9CCF66B6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ABBC85F-1324-FF5C-073B-8D0437E7B80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2908D02-1551-9B87-88B3-C9F196A2BCA5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04D27C-688A-2D8A-F3C0-BD39443997B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72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5025834" y="4034751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72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22064" y="4042903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64509" y="4042902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00361" y="3699502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08826" y="3699501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793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84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FF63CBF-50A7-CD03-4BA5-FD3421A00A5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3AF1292-BF33-9C62-AF72-7319B9F1C1E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805C04E8-6C61-BC45-AD9D-F0858374229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F6AF93DB-6271-D216-468B-D287303BE48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0A550829-E81D-651D-3446-E8A83AA8DBC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7603CE2E-2F28-EDE7-58A2-BC7F65B61801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37C63B10-405F-46F5-EA8F-D785FCC9A2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B506A192-341C-E59C-2F93-51390229832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01A9D855-0280-E904-E71C-1FA5DCE5417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FF7E0E79-505C-C27E-08ED-6075CF49181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5984392A-7F64-3CD8-57C0-DDE897CB65C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E8677A3-CC0E-0B80-4937-923F33F62D63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0565CDF6-76D9-379C-49F1-79D00609BC5A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42" name="Groupe 41">
              <a:extLst>
                <a:ext uri="{FF2B5EF4-FFF2-40B4-BE49-F238E27FC236}">
                  <a16:creationId xmlns:a16="http://schemas.microsoft.com/office/drawing/2014/main" id="{910D5E4D-CB61-3F37-025D-5F235F9AF43A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900B9E0D-09F1-DE44-E187-639184A913B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192F9B9-618F-7C35-16FB-CC7FCDD0BE8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AD1355FD-1DAA-8C70-D541-88FAB4CB1F6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89A09262-5EEF-56E9-5463-3E5D0053408F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2B83D968-28D7-D8A0-DE87-8FB09A5C1CC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B76F9DAC-D9DA-D313-E243-FEA2722E544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75E22195-1C6B-5710-8357-D94E154EF8CE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581C50C9-3CB6-036C-1F78-6C38390050CD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0CF951C2-32FD-B87A-3009-B82B6AB6BDC1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7606FCB-7153-CC9C-B9C4-252CD5D271B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613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e 30">
            <a:extLst>
              <a:ext uri="{FF2B5EF4-FFF2-40B4-BE49-F238E27FC236}">
                <a16:creationId xmlns:a16="http://schemas.microsoft.com/office/drawing/2014/main" id="{15363F25-2F11-A892-97B0-3D96074CBCA5}"/>
              </a:ext>
            </a:extLst>
          </p:cNvPr>
          <p:cNvGrpSpPr/>
          <p:nvPr/>
        </p:nvGrpSpPr>
        <p:grpSpPr>
          <a:xfrm>
            <a:off x="67293" y="4085529"/>
            <a:ext cx="4538353" cy="722871"/>
            <a:chOff x="96560" y="3186342"/>
            <a:chExt cx="9077550" cy="1008000"/>
          </a:xfrm>
        </p:grpSpPr>
        <p:grpSp>
          <p:nvGrpSpPr>
            <p:cNvPr id="32" name="Groupe 31">
              <a:extLst>
                <a:ext uri="{FF2B5EF4-FFF2-40B4-BE49-F238E27FC236}">
                  <a16:creationId xmlns:a16="http://schemas.microsoft.com/office/drawing/2014/main" id="{0D31BF7E-9323-C2B7-6671-C0FA9B8438C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2C82D45C-A4FB-A723-555C-3C745C360985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78B3602-0C13-8630-7200-C2797E71567F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C72065E9-E026-5DDF-D0C3-761101A8D21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3201017C-0010-C0E6-5681-37C78266ED1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DE3E04A-87E1-1482-4040-3C617DDCD69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7255E15-C04A-79D1-62E0-3579AA2CA4C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8DFC390C-D825-91F0-0781-085C4DCD61E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A45113E3-6D32-F01C-B0DA-48AF4DE9F47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0FE0291-DC55-4E21-B5C8-9234C37084F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3F4D13E-D457-BBE3-FE7E-BB12F2A65DD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62C0C25D-DA52-66DB-44EA-05D673EB1B72}"/>
              </a:ext>
            </a:extLst>
          </p:cNvPr>
          <p:cNvGrpSpPr/>
          <p:nvPr/>
        </p:nvGrpSpPr>
        <p:grpSpPr>
          <a:xfrm>
            <a:off x="4611911" y="4085530"/>
            <a:ext cx="4538353" cy="722872"/>
            <a:chOff x="96560" y="3186341"/>
            <a:chExt cx="9077550" cy="1008001"/>
          </a:xfrm>
        </p:grpSpPr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4748AD8F-CB57-B2C3-F69B-A060D8F069DE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F36D973D-B879-953D-40F7-DE32A7408A3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BD2D1829-E66E-7000-F95A-5374701C9D0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B6985A4F-0A64-9794-3F83-7B6C4EF97C86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47CB0A0-01BB-2E35-E691-B43F9CC2BB5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9250A7F-E411-7D56-06EB-44CA6E5354A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1EB52A26-F789-565B-119D-C613894801A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00E92C23-8FB7-CF66-2BD8-AC1330C3CB5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51F9F171-7F0C-703A-2DCB-910CC1EF2525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58C318F9-E687-34CB-1B4F-4A714A024694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99140542-9E61-3DFA-2B17-B4B91AA424A7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82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84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5964968" y="4085529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84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67249" y="4085530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709694" y="4085529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90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45546" y="3742129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54011" y="3742128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90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52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78 &lt; …</a:t>
            </a:r>
            <a:endParaRPr lang="fr-FR" sz="8000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05BB76AA-C816-91E1-A5B9-F9BB59C90538}"/>
              </a:ext>
            </a:extLst>
          </p:cNvPr>
          <p:cNvGrpSpPr/>
          <p:nvPr/>
        </p:nvGrpSpPr>
        <p:grpSpPr>
          <a:xfrm>
            <a:off x="33647" y="4043925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41B9D6F-2753-F7B0-C9B6-D6A7609C2AF5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93F1BDC-277B-02C2-C12D-D5206E8967E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288DF7C-0DF0-132D-10D2-938ACB231C8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2F7B46B-D252-225B-4285-6F1C1CC051BF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5B70154-45D3-9E14-43FC-F8C2855269EF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BA1C077-105A-C83F-78AF-ED0BC372A38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00B9FC9D-D84C-955F-B6F9-B7C5F44B098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5A06449-7962-3692-C63A-F079356F9834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AF76FD-BF8C-A324-F9F8-C91278369C8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3570866-81F9-75CE-CC86-3530271539E9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C0AFA33-6254-B550-2247-C4F3A0296143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012590E5-53FA-82F7-C567-7E25BB986829}"/>
              </a:ext>
            </a:extLst>
          </p:cNvPr>
          <p:cNvGrpSpPr/>
          <p:nvPr/>
        </p:nvGrpSpPr>
        <p:grpSpPr>
          <a:xfrm>
            <a:off x="4579991" y="4042902"/>
            <a:ext cx="4538353" cy="722872"/>
            <a:chOff x="96560" y="3186341"/>
            <a:chExt cx="9077550" cy="1008001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1A772121-20E2-AD85-5078-598CB909023C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C810DEBD-BC3D-2DE3-4D51-8DD30C57A7D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BEEABFE-4DC5-20BA-1A84-AE0A303C64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15168A4-02B2-F259-CA23-C34E87E2EBC5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0C924B0-9909-9A1B-3A15-595D3930CB33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F246DBBA-F572-D7AD-BAD3-063C65E3A7E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F368A4B-C3F5-9C0F-E077-63956652F1B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1BAACBA3-5D1E-DE12-E3E5-4614E57B9A1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51DB370B-10C0-4687-66E7-86F6FBF3DAB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E4B5D41-A20C-E935-8761-249B81FEFF5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953B8DD-D2AB-E48D-D60C-9032AEEE64BA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695975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>
            <a:extLst>
              <a:ext uri="{FF2B5EF4-FFF2-40B4-BE49-F238E27FC236}">
                <a16:creationId xmlns:a16="http://schemas.microsoft.com/office/drawing/2014/main" id="{5F0CC6C4-4A14-3A05-6990-9FDDEA56D834}"/>
              </a:ext>
            </a:extLst>
          </p:cNvPr>
          <p:cNvGrpSpPr/>
          <p:nvPr/>
        </p:nvGrpSpPr>
        <p:grpSpPr>
          <a:xfrm>
            <a:off x="33647" y="4043925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C2123AB0-9751-2B17-FA3D-E9AF56A5940E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3030713-60A4-C327-4C07-C1C52E7BDC7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D8053B4-337B-FCEC-EF99-E803215D37DE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4B3F0F5-3312-6D33-EB23-DC8D37A511B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70E042E-2BE4-A34E-A756-533958C54937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40E5298E-B94A-7D78-DF94-6BE62C51A8ED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87C4E30-7C64-C4D4-C69E-4A7F6BEA781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DBDF231-AEDB-4DBC-0A23-8A4D67B4A9BC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E4C96DA-EE08-38CE-EF87-DA5EFD0D387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389B7ED-145B-5FA1-92C7-5E1933B700B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CCC1A8D-FFA6-4DA9-AC6C-D147BF9483FA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E6CBCCB5-063D-8AEE-A63A-F01F25258789}"/>
              </a:ext>
            </a:extLst>
          </p:cNvPr>
          <p:cNvGrpSpPr/>
          <p:nvPr/>
        </p:nvGrpSpPr>
        <p:grpSpPr>
          <a:xfrm>
            <a:off x="4579991" y="4042902"/>
            <a:ext cx="4538353" cy="722872"/>
            <a:chOff x="96560" y="3186341"/>
            <a:chExt cx="9077550" cy="1008001"/>
          </a:xfrm>
        </p:grpSpPr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23DDC18C-ACD0-1B20-130E-6EC28AD443F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0A6D0EE0-30EB-BAF8-D013-060D6215E626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299E68F9-74EC-E64F-0881-47A8869D1122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38C59A5B-78F0-63B4-682F-516E171A4E5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9F5707C7-4842-9DA7-908A-91D7F1FF6749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9D81598-B39E-2837-C532-55B7F76E7C9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ABE1B3E-F4A8-7F03-BDD1-074C2B037E34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3E0F18B-86FE-0674-529C-DD9CCF66B6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ABBC85F-1324-FF5C-073B-8D0437E7B80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92908D02-1551-9B87-88B3-C9F196A2BCA5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04D27C-688A-2D8A-F3C0-BD39443997B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78&lt;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7769049" y="4034751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78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126015" y="4042903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68460" y="4042902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104312" y="3699502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812777" y="3699501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123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563</TotalTime>
  <Words>311</Words>
  <Application>Microsoft Office PowerPoint</Application>
  <PresentationFormat>Affichage à l'écran (4:3)</PresentationFormat>
  <Paragraphs>257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54</cp:revision>
  <dcterms:created xsi:type="dcterms:W3CDTF">2023-02-07T14:55:57Z</dcterms:created>
  <dcterms:modified xsi:type="dcterms:W3CDTF">2025-08-13T10:11:16Z</dcterms:modified>
</cp:coreProperties>
</file>